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139970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3070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33746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35704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703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807537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14974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0879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64367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992963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898841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F7E545A-84BC-4E11-982D-4E7FD66E7945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0BFE08B-E49A-4860-A481-53EA47C7C6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62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46125-F568-4A80-9E16-A96AD964E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latin typeface="Arial Black" panose="020B0A04020102020204" pitchFamily="34" charset="0"/>
              </a:rPr>
              <a:t>2. </a:t>
            </a:r>
            <a:r>
              <a:rPr lang="sk-SK" dirty="0" err="1">
                <a:latin typeface="Arial Black" panose="020B0A04020102020204" pitchFamily="34" charset="0"/>
              </a:rPr>
              <a:t>Local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err="1">
                <a:latin typeface="Arial Black" panose="020B0A04020102020204" pitchFamily="34" charset="0"/>
              </a:rPr>
              <a:t>hero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AB7D8D-0914-402B-BBB4-928696974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636" y="3949636"/>
            <a:ext cx="4569254" cy="2661725"/>
          </a:xfrm>
        </p:spPr>
        <p:txBody>
          <a:bodyPr numCol="2">
            <a:normAutofit/>
          </a:bodyPr>
          <a:lstStyle/>
          <a:p>
            <a:r>
              <a:rPr lang="en-US" b="1" dirty="0"/>
              <a:t>Developers</a:t>
            </a:r>
            <a:r>
              <a:rPr lang="sk-SK" b="1" dirty="0"/>
              <a:t>:</a:t>
            </a:r>
          </a:p>
          <a:p>
            <a:r>
              <a:rPr lang="sk-SK" dirty="0"/>
              <a:t>Tomáš </a:t>
            </a:r>
            <a:r>
              <a:rPr lang="sk-SK" dirty="0" err="1"/>
              <a:t>Balluch</a:t>
            </a:r>
            <a:endParaRPr lang="sk-SK" dirty="0"/>
          </a:p>
          <a:p>
            <a:r>
              <a:rPr lang="sk-SK" dirty="0"/>
              <a:t>Aleš </a:t>
            </a:r>
            <a:r>
              <a:rPr lang="sk-SK" dirty="0" err="1"/>
              <a:t>Buľko</a:t>
            </a:r>
            <a:endParaRPr lang="sk-SK" dirty="0"/>
          </a:p>
          <a:p>
            <a:r>
              <a:rPr lang="sk-SK" dirty="0"/>
              <a:t>Matej </a:t>
            </a:r>
            <a:r>
              <a:rPr lang="sk-SK" dirty="0" err="1"/>
              <a:t>Čupka</a:t>
            </a:r>
            <a:endParaRPr lang="sk-SK" dirty="0"/>
          </a:p>
          <a:p>
            <a:r>
              <a:rPr lang="sk-SK" dirty="0"/>
              <a:t>Hoai Thuong Do</a:t>
            </a:r>
          </a:p>
          <a:p>
            <a:r>
              <a:rPr lang="sk-SK" dirty="0"/>
              <a:t>Lucia </a:t>
            </a:r>
            <a:r>
              <a:rPr lang="sk-SK" dirty="0" err="1"/>
              <a:t>Michalenková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B70BBE-62E2-42D5-9066-1441050B1DF8}"/>
              </a:ext>
            </a:extLst>
          </p:cNvPr>
          <p:cNvSpPr txBox="1"/>
          <p:nvPr/>
        </p:nvSpPr>
        <p:spPr>
          <a:xfrm>
            <a:off x="7865616" y="3905711"/>
            <a:ext cx="3687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Consultant from </a:t>
            </a:r>
            <a:r>
              <a:rPr lang="en-US" sz="2000" b="1" dirty="0" err="1"/>
              <a:t>Hotovo</a:t>
            </a:r>
            <a:r>
              <a:rPr lang="sk-SK" sz="2000" dirty="0"/>
              <a:t>:</a:t>
            </a:r>
          </a:p>
          <a:p>
            <a:pPr algn="ctr"/>
            <a:endParaRPr lang="sk-SK" sz="2000" dirty="0"/>
          </a:p>
          <a:p>
            <a:pPr algn="ctr"/>
            <a:r>
              <a:rPr lang="en-US" sz="2000" dirty="0"/>
              <a:t>Ing. </a:t>
            </a:r>
            <a:r>
              <a:rPr lang="sk-SK" sz="2000" dirty="0"/>
              <a:t>Patrik </a:t>
            </a:r>
            <a:r>
              <a:rPr lang="sk-SK" sz="2000" dirty="0" err="1"/>
              <a:t>Figura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Consultant from TUKE</a:t>
            </a:r>
            <a:r>
              <a:rPr lang="sk-SK" sz="2000" dirty="0"/>
              <a:t>: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Ing. William </a:t>
            </a:r>
            <a:r>
              <a:rPr lang="sk-SK" sz="2000" dirty="0" err="1"/>
              <a:t>Steingartner</a:t>
            </a:r>
            <a:r>
              <a:rPr lang="sk-SK" sz="2000" dirty="0"/>
              <a:t> PhD.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7A93223-EAD9-4B9C-9031-E346AE88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93" y="433753"/>
            <a:ext cx="3248995" cy="125449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448A02D-3AA4-48B4-8330-1FAA2B1DA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01" y="4425497"/>
            <a:ext cx="1710002" cy="171000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E663A0C4-1459-4BA2-B6E0-F62E33625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57" y="121119"/>
            <a:ext cx="2337002" cy="18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0734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994205C4-BA61-408E-85D3-8440B20F4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9" y="3637857"/>
            <a:ext cx="1493532" cy="2644598"/>
          </a:xfrm>
          <a:prstGeom prst="rect">
            <a:avLst/>
          </a:prstGeom>
          <a:ln>
            <a:noFill/>
          </a:ln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0E3CCB9F-D957-4847-9656-F43EB197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21" y="3618975"/>
            <a:ext cx="1508829" cy="26823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2DAF638-F7DF-4EC8-B923-4F5E3836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45" y="3427365"/>
            <a:ext cx="1725129" cy="3066897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7E10E312-532C-4BAE-8DC2-BAE632B4C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17" y="3201498"/>
            <a:ext cx="1916432" cy="3406989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F83C558-8AD3-4719-9E6B-4342AD435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59" y="3427365"/>
            <a:ext cx="1725130" cy="3066897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484963D-FF97-47A8-B702-92282E79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What</a:t>
            </a:r>
            <a:r>
              <a:rPr lang="sk-SK" b="1" dirty="0"/>
              <a:t> </a:t>
            </a:r>
            <a:r>
              <a:rPr lang="sk-SK" b="1" dirty="0" err="1"/>
              <a:t>is</a:t>
            </a:r>
            <a:r>
              <a:rPr lang="sk-SK" b="1" dirty="0"/>
              <a:t> </a:t>
            </a:r>
            <a:r>
              <a:rPr lang="sk-SK" b="1" dirty="0" err="1"/>
              <a:t>it</a:t>
            </a:r>
            <a:r>
              <a:rPr lang="sk-SK" b="1" dirty="0"/>
              <a:t> </a:t>
            </a:r>
            <a:r>
              <a:rPr lang="sk-SK" b="1" dirty="0" err="1"/>
              <a:t>about</a:t>
            </a:r>
            <a:r>
              <a:rPr lang="sk-SK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81423C-10EB-4D0D-898C-CEAC30D5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hero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android</a:t>
            </a:r>
            <a:r>
              <a:rPr lang="sk-SK" dirty="0"/>
              <a:t> </a:t>
            </a:r>
            <a:r>
              <a:rPr lang="sk-SK" dirty="0" err="1"/>
              <a:t>application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a </a:t>
            </a:r>
            <a:r>
              <a:rPr lang="sk-SK" dirty="0" err="1"/>
              <a:t>goal</a:t>
            </a:r>
            <a:r>
              <a:rPr lang="sk-SK" dirty="0"/>
              <a:t> to </a:t>
            </a:r>
            <a:r>
              <a:rPr lang="sk-SK" dirty="0" err="1"/>
              <a:t>create</a:t>
            </a:r>
            <a:r>
              <a:rPr lang="sk-SK" dirty="0"/>
              <a:t> </a:t>
            </a:r>
            <a:r>
              <a:rPr lang="sk-SK" dirty="0" err="1"/>
              <a:t>platform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sk-SK" dirty="0"/>
              <a:t> in </a:t>
            </a:r>
            <a:r>
              <a:rPr lang="sk-SK" dirty="0" err="1"/>
              <a:t>need</a:t>
            </a:r>
            <a:r>
              <a:rPr lang="sk-SK" dirty="0"/>
              <a:t> and </a:t>
            </a:r>
            <a:r>
              <a:rPr lang="sk-SK" dirty="0" err="1"/>
              <a:t>people</a:t>
            </a:r>
            <a:r>
              <a:rPr lang="sk-SK" dirty="0"/>
              <a:t> </a:t>
            </a:r>
            <a:r>
              <a:rPr lang="sk-SK" dirty="0" err="1"/>
              <a:t>who</a:t>
            </a:r>
            <a:r>
              <a:rPr lang="sk-SK" dirty="0"/>
              <a:t> are </a:t>
            </a:r>
            <a:r>
              <a:rPr lang="sk-SK" dirty="0" err="1"/>
              <a:t>willing</a:t>
            </a:r>
            <a:r>
              <a:rPr lang="sk-SK" dirty="0"/>
              <a:t> to </a:t>
            </a:r>
            <a:r>
              <a:rPr lang="sk-SK" dirty="0" err="1"/>
              <a:t>help</a:t>
            </a:r>
            <a:r>
              <a:rPr lang="sk-SK" dirty="0"/>
              <a:t> </a:t>
            </a:r>
            <a:r>
              <a:rPr lang="sk-SK" dirty="0" err="1"/>
              <a:t>them</a:t>
            </a:r>
            <a:r>
              <a:rPr lang="sk-SK" dirty="0"/>
              <a:t> and </a:t>
            </a:r>
            <a:r>
              <a:rPr lang="sk-SK" dirty="0" err="1"/>
              <a:t>become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hero</a:t>
            </a:r>
            <a:r>
              <a:rPr lang="sk-SK" dirty="0"/>
              <a:t>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D607820-F41C-4DB0-8E3B-32FFE8547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49" y="3201498"/>
            <a:ext cx="1916431" cy="3406989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A03F12B-06CF-4443-8462-77A416C5E7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54" y="2954931"/>
            <a:ext cx="2366009" cy="4206240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71106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2C0E7-84CC-45BD-BA10-2C2A0FA5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Tools</a:t>
            </a:r>
            <a:r>
              <a:rPr lang="sk-SK" b="1" dirty="0"/>
              <a:t> </a:t>
            </a:r>
            <a:r>
              <a:rPr lang="en-US" b="1" dirty="0"/>
              <a:t>&amp; </a:t>
            </a:r>
            <a:r>
              <a:rPr lang="sk-SK" b="1" dirty="0"/>
              <a:t>Technologies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3F5E7AC-89EA-4C21-B8AB-BCD2A8A72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2048752"/>
            <a:ext cx="4015268" cy="1380248"/>
          </a:xfr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AF5131C-57DA-47F9-96DB-B7341332F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44" y="851701"/>
            <a:ext cx="5032465" cy="3774349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7446CF5-5DF4-4AD0-8AD3-75F101FDD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58" y="2738875"/>
            <a:ext cx="5788602" cy="3473161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0E28AB0-2B5C-4ABA-8EB8-62C8D98C7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3" y="4734782"/>
            <a:ext cx="2167377" cy="2167377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B66E0F85-AE32-4D70-946A-76008BCD8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29" y="5395759"/>
            <a:ext cx="2434738" cy="954799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5280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D1B1D-F4AB-47DF-B6B3-4FCECEC1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Video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CE52F2-61B5-4982-BFE8-CE4A6BEC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https://www.youtube.com/watch?v=zDvgXT3GhYo</a:t>
            </a:r>
          </a:p>
        </p:txBody>
      </p:sp>
    </p:spTree>
    <p:extLst>
      <p:ext uri="{BB962C8B-B14F-4D97-AF65-F5344CB8AC3E}">
        <p14:creationId xmlns:p14="http://schemas.microsoft.com/office/powerpoint/2010/main" val="51290858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46125-F568-4A80-9E16-A96AD964E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Thank you</a:t>
            </a:r>
            <a:endParaRPr lang="sk-SK" dirty="0">
              <a:latin typeface="Arial Black" panose="020B0A04020102020204" pitchFamily="34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7A93223-EAD9-4B9C-9031-E346AE88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06" y="4508449"/>
            <a:ext cx="3248995" cy="125449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448A02D-3AA4-48B4-8330-1FAA2B1DA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01" y="4425497"/>
            <a:ext cx="1710002" cy="171000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E663A0C4-1459-4BA2-B6E0-F62E33625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09" y="4340616"/>
            <a:ext cx="2337002" cy="1879763"/>
          </a:xfrm>
          <a:prstGeom prst="rect">
            <a:avLst/>
          </a:prstGeom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22C18EC7-7D17-4AA2-AC88-567F072C2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86053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Vlastné 1">
      <a:dk1>
        <a:srgbClr val="2C2C2C"/>
      </a:dk1>
      <a:lt1>
        <a:srgbClr val="0070C0"/>
      </a:lt1>
      <a:dk2>
        <a:srgbClr val="F2F2F2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89</Words>
  <Application>Microsoft Office PowerPoint</Application>
  <PresentationFormat>Širokouhlá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 Black</vt:lpstr>
      <vt:lpstr>Corbel</vt:lpstr>
      <vt:lpstr>Wingdings</vt:lpstr>
      <vt:lpstr>Pruhované</vt:lpstr>
      <vt:lpstr>2. Local hero</vt:lpstr>
      <vt:lpstr>What is it about?</vt:lpstr>
      <vt:lpstr>Tools &amp; Technologies</vt:lpstr>
      <vt:lpstr>Video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Local hero</dc:title>
  <dc:creator>Hoai Thuong Do</dc:creator>
  <cp:lastModifiedBy>Hoai Thuong Do</cp:lastModifiedBy>
  <cp:revision>22</cp:revision>
  <dcterms:created xsi:type="dcterms:W3CDTF">2019-01-19T12:13:41Z</dcterms:created>
  <dcterms:modified xsi:type="dcterms:W3CDTF">2019-01-20T16:49:36Z</dcterms:modified>
</cp:coreProperties>
</file>