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96" d="100"/>
          <a:sy n="96" d="100"/>
        </p:scale>
        <p:origin x="294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01BA-DB1F-4C09-AB35-09657EC42BC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19F8-3221-4CBA-830A-DC2014D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97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01BA-DB1F-4C09-AB35-09657EC42BC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19F8-3221-4CBA-830A-DC2014D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6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01BA-DB1F-4C09-AB35-09657EC42BC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19F8-3221-4CBA-830A-DC2014D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84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01BA-DB1F-4C09-AB35-09657EC42BC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19F8-3221-4CBA-830A-DC2014D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33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01BA-DB1F-4C09-AB35-09657EC42BC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19F8-3221-4CBA-830A-DC2014D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21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01BA-DB1F-4C09-AB35-09657EC42BC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19F8-3221-4CBA-830A-DC2014D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85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01BA-DB1F-4C09-AB35-09657EC42BC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19F8-3221-4CBA-830A-DC2014D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15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01BA-DB1F-4C09-AB35-09657EC42BC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19F8-3221-4CBA-830A-DC2014D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63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01BA-DB1F-4C09-AB35-09657EC42BC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19F8-3221-4CBA-830A-DC2014D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83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01BA-DB1F-4C09-AB35-09657EC42BC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19F8-3221-4CBA-830A-DC2014D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24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01BA-DB1F-4C09-AB35-09657EC42BC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19F8-3221-4CBA-830A-DC2014D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21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501BA-DB1F-4C09-AB35-09657EC42BC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D19F8-3221-4CBA-830A-DC2014D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18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Nu3Qb_RlXf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693988" y="-36514"/>
            <a:ext cx="9593262" cy="2592000"/>
          </a:xfrm>
          <a:prstGeom prst="rect">
            <a:avLst/>
          </a:prstGeom>
          <a:solidFill>
            <a:srgbClr val="E20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20" tIns="104310" rIns="208620" bIns="104310" anchor="ctr"/>
          <a:lstStyle/>
          <a:p>
            <a:pPr algn="ctr" defTabSz="208620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Zaoblený obdĺžnik 4"/>
          <p:cNvSpPr/>
          <p:nvPr/>
        </p:nvSpPr>
        <p:spPr>
          <a:xfrm>
            <a:off x="6350" y="90488"/>
            <a:ext cx="2659063" cy="1681162"/>
          </a:xfrm>
          <a:prstGeom prst="roundRect">
            <a:avLst>
              <a:gd name="adj" fmla="val 1122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20" tIns="104310" rIns="208620" bIns="104310" anchor="ctr" anchorCtr="1"/>
          <a:lstStyle/>
          <a:p>
            <a:pPr algn="ctr" defTabSz="208620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3000" b="1" dirty="0">
                <a:solidFill>
                  <a:srgbClr val="E20074"/>
                </a:solidFill>
              </a:rPr>
              <a:t>34</a:t>
            </a:r>
            <a:endParaRPr lang="en-US" sz="13000" b="1" dirty="0">
              <a:solidFill>
                <a:srgbClr val="E20074"/>
              </a:solidFill>
            </a:endParaRPr>
          </a:p>
        </p:txBody>
      </p:sp>
      <p:sp>
        <p:nvSpPr>
          <p:cNvPr id="7" name="BlokTextu 7"/>
          <p:cNvSpPr txBox="1">
            <a:spLocks noChangeArrowheads="1"/>
          </p:cNvSpPr>
          <p:nvPr/>
        </p:nvSpPr>
        <p:spPr bwMode="auto">
          <a:xfrm>
            <a:off x="2961481" y="214156"/>
            <a:ext cx="8943975" cy="954107"/>
          </a:xfrm>
          <a:prstGeom prst="rect">
            <a:avLst/>
          </a:prstGeom>
          <a:solidFill>
            <a:srgbClr val="E200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en-US" sz="2800" dirty="0" smtClean="0">
                <a:solidFill>
                  <a:schemeClr val="bg1"/>
                </a:solidFill>
              </a:rPr>
              <a:t>Filip </a:t>
            </a:r>
            <a:r>
              <a:rPr lang="sk-SK" altLang="en-US" sz="2800" dirty="0" err="1" smtClean="0">
                <a:solidFill>
                  <a:schemeClr val="bg1"/>
                </a:solidFill>
              </a:rPr>
              <a:t>Hudzík</a:t>
            </a:r>
            <a:r>
              <a:rPr lang="sk-SK" altLang="en-US" sz="2800" dirty="0" smtClean="0">
                <a:solidFill>
                  <a:schemeClr val="bg1"/>
                </a:solidFill>
              </a:rPr>
              <a:t>, </a:t>
            </a:r>
            <a:r>
              <a:rPr lang="sk-SK" altLang="en-US" sz="2800" dirty="0">
                <a:solidFill>
                  <a:schemeClr val="bg1"/>
                </a:solidFill>
              </a:rPr>
              <a:t>Martin </a:t>
            </a:r>
            <a:r>
              <a:rPr lang="sk-SK" altLang="en-US" sz="2800" dirty="0" err="1">
                <a:solidFill>
                  <a:schemeClr val="bg1"/>
                </a:solidFill>
              </a:rPr>
              <a:t>Durkáč</a:t>
            </a:r>
            <a:r>
              <a:rPr lang="sk-SK" altLang="en-US" sz="2800" dirty="0">
                <a:solidFill>
                  <a:schemeClr val="bg1"/>
                </a:solidFill>
              </a:rPr>
              <a:t>, Karina </a:t>
            </a:r>
            <a:r>
              <a:rPr lang="sk-SK" altLang="en-US" sz="2800" dirty="0" err="1" smtClean="0">
                <a:solidFill>
                  <a:schemeClr val="bg1"/>
                </a:solidFill>
              </a:rPr>
              <a:t>Cimborová</a:t>
            </a:r>
            <a:r>
              <a:rPr lang="sk-SK" altLang="en-US" sz="2800" dirty="0" smtClean="0">
                <a:solidFill>
                  <a:schemeClr val="bg1"/>
                </a:solidFill>
              </a:rPr>
              <a:t>,</a:t>
            </a:r>
          </a:p>
          <a:p>
            <a:r>
              <a:rPr lang="sk-SK" altLang="en-US" sz="2800" dirty="0" smtClean="0">
                <a:solidFill>
                  <a:schemeClr val="bg1"/>
                </a:solidFill>
              </a:rPr>
              <a:t>Marika </a:t>
            </a:r>
            <a:r>
              <a:rPr lang="sk-SK" altLang="en-US" sz="2800" dirty="0" err="1" smtClean="0">
                <a:solidFill>
                  <a:schemeClr val="bg1"/>
                </a:solidFill>
              </a:rPr>
              <a:t>Šágiová</a:t>
            </a:r>
            <a:r>
              <a:rPr lang="sk-SK" altLang="en-US" sz="2800" dirty="0" smtClean="0">
                <a:solidFill>
                  <a:schemeClr val="bg1"/>
                </a:solidFill>
              </a:rPr>
              <a:t>, Marek </a:t>
            </a:r>
            <a:r>
              <a:rPr lang="sk-SK" altLang="en-US" sz="2800" dirty="0">
                <a:solidFill>
                  <a:schemeClr val="bg1"/>
                </a:solidFill>
              </a:rPr>
              <a:t>Haluška</a:t>
            </a:r>
          </a:p>
        </p:txBody>
      </p:sp>
      <p:sp>
        <p:nvSpPr>
          <p:cNvPr id="9" name="Obdĺžnik 9"/>
          <p:cNvSpPr>
            <a:spLocks noChangeArrowheads="1"/>
          </p:cNvSpPr>
          <p:nvPr/>
        </p:nvSpPr>
        <p:spPr bwMode="auto">
          <a:xfrm>
            <a:off x="2961481" y="1418933"/>
            <a:ext cx="107997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sk-SK" altLang="en-US" sz="2800" b="1" dirty="0">
                <a:solidFill>
                  <a:schemeClr val="bg1"/>
                </a:solidFill>
              </a:rPr>
              <a:t>Vlastník produktu: Michal Kováčik</a:t>
            </a:r>
          </a:p>
          <a:p>
            <a:pPr eaLnBrk="1" hangingPunct="1"/>
            <a:r>
              <a:rPr lang="sk-SK" altLang="en-US" sz="2800" b="1" dirty="0">
                <a:solidFill>
                  <a:schemeClr val="bg1"/>
                </a:solidFill>
              </a:rPr>
              <a:t>Mentor: prof. Ing. Iveta </a:t>
            </a:r>
            <a:r>
              <a:rPr lang="sk-SK" altLang="en-US" sz="2800" b="1" dirty="0" err="1">
                <a:solidFill>
                  <a:schemeClr val="bg1"/>
                </a:solidFill>
              </a:rPr>
              <a:t>Zolotová</a:t>
            </a:r>
            <a:r>
              <a:rPr lang="sk-SK" altLang="en-US" sz="2800" b="1" dirty="0">
                <a:solidFill>
                  <a:schemeClr val="bg1"/>
                </a:solidFill>
              </a:rPr>
              <a:t> CSc.</a:t>
            </a:r>
            <a:endParaRPr lang="en-US" altLang="en-US" sz="2800" b="1" dirty="0">
              <a:solidFill>
                <a:schemeClr val="bg1"/>
              </a:solidFill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2566988" y="6002338"/>
            <a:ext cx="9691687" cy="864000"/>
          </a:xfrm>
          <a:prstGeom prst="rect">
            <a:avLst/>
          </a:prstGeom>
          <a:solidFill>
            <a:srgbClr val="005C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20" tIns="104310" rIns="208620" bIns="104310" anchor="ctr"/>
          <a:lstStyle/>
          <a:p>
            <a:pPr algn="ctr" defTabSz="208620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BlokTextu 16"/>
          <p:cNvSpPr txBox="1">
            <a:spLocks noChangeArrowheads="1"/>
          </p:cNvSpPr>
          <p:nvPr/>
        </p:nvSpPr>
        <p:spPr bwMode="auto">
          <a:xfrm>
            <a:off x="2782888" y="6172728"/>
            <a:ext cx="122412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sk-SK" altLang="en-US" sz="2800" dirty="0">
                <a:solidFill>
                  <a:schemeClr val="bg1"/>
                </a:solidFill>
              </a:rPr>
              <a:t>©201</a:t>
            </a:r>
            <a:r>
              <a:rPr lang="en-US" altLang="en-US" sz="2800" dirty="0">
                <a:solidFill>
                  <a:schemeClr val="bg1"/>
                </a:solidFill>
              </a:rPr>
              <a:t>9</a:t>
            </a:r>
            <a:r>
              <a:rPr lang="sk-SK" altLang="en-US" sz="2800" dirty="0">
                <a:solidFill>
                  <a:schemeClr val="bg1"/>
                </a:solidFill>
              </a:rPr>
              <a:t> Katedra kybernetiky a umelej inteligencie FEI TU Košice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pic>
        <p:nvPicPr>
          <p:cNvPr id="18" name="Obrázok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3" t="25468" r="12988" b="28815"/>
          <a:stretch>
            <a:fillRect/>
          </a:stretch>
        </p:blipFill>
        <p:spPr bwMode="auto">
          <a:xfrm>
            <a:off x="192088" y="5934476"/>
            <a:ext cx="2090737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o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851" y="3413544"/>
            <a:ext cx="7410299" cy="1620000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01" y="1977040"/>
            <a:ext cx="2179898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74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altLang="en-US" sz="6000" b="1" dirty="0" smtClean="0">
                <a:solidFill>
                  <a:srgbClr val="E20074"/>
                </a:solidFill>
              </a:rPr>
              <a:t>Popis problému</a:t>
            </a:r>
            <a:endParaRPr lang="en-GB" sz="6000" dirty="0"/>
          </a:p>
        </p:txBody>
      </p:sp>
      <p:pic>
        <p:nvPicPr>
          <p:cNvPr id="4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410" y="4799692"/>
            <a:ext cx="1728000" cy="17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o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2" t="7745" r="3284" b="9389"/>
          <a:stretch>
            <a:fillRect/>
          </a:stretch>
        </p:blipFill>
        <p:spPr bwMode="auto">
          <a:xfrm>
            <a:off x="6174615" y="4943692"/>
            <a:ext cx="5015178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o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205" y="4943692"/>
            <a:ext cx="1440000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sk-SK" dirty="0"/>
              <a:t>Väčšina muzeálnych exponátov nie je voľne k dispozícii</a:t>
            </a:r>
          </a:p>
          <a:p>
            <a:pPr marL="457200" indent="-457200"/>
            <a:r>
              <a:rPr lang="sk-SK" dirty="0"/>
              <a:t>Sú uzavreté za sklenenou </a:t>
            </a:r>
            <a:r>
              <a:rPr lang="sk-SK" dirty="0" smtClean="0"/>
              <a:t>vitrínou</a:t>
            </a:r>
            <a:endParaRPr lang="sk-SK" dirty="0"/>
          </a:p>
          <a:p>
            <a:pPr marL="457200" indent="-457200"/>
            <a:r>
              <a:rPr lang="sk-SK" dirty="0"/>
              <a:t>Podpísal sa na nich zub času</a:t>
            </a:r>
            <a:endParaRPr lang="en-GB" dirty="0"/>
          </a:p>
          <a:p>
            <a:pPr marL="0" lv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Vďaka rozšírenej realite a 3D modelom si exponáty môže detailne obzrieť každý.</a:t>
            </a:r>
          </a:p>
        </p:txBody>
      </p:sp>
    </p:spTree>
    <p:extLst>
      <p:ext uri="{BB962C8B-B14F-4D97-AF65-F5344CB8AC3E}">
        <p14:creationId xmlns:p14="http://schemas.microsoft.com/office/powerpoint/2010/main" val="40550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Nu3Qb_RlXfg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000" y="9000"/>
            <a:ext cx="12160000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39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000" b="1" dirty="0" smtClean="0">
                <a:solidFill>
                  <a:srgbClr val="E20074"/>
                </a:solidFill>
              </a:rPr>
              <a:t>Záver</a:t>
            </a:r>
            <a:endParaRPr lang="en-GB" sz="6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994589"/>
            <a:ext cx="10515600" cy="3849618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Výsledkom je funkčný produkt, ktorý využíva:</a:t>
            </a:r>
          </a:p>
          <a:p>
            <a:pPr lvl="0"/>
            <a:r>
              <a:rPr lang="en-GB" dirty="0" err="1"/>
              <a:t>Automatick</a:t>
            </a:r>
            <a:r>
              <a:rPr lang="sk-SK" dirty="0"/>
              <a:t>é</a:t>
            </a:r>
            <a:r>
              <a:rPr lang="en-GB" dirty="0"/>
              <a:t> </a:t>
            </a:r>
            <a:r>
              <a:rPr lang="en-GB" dirty="0" err="1"/>
              <a:t>rozpozn</a:t>
            </a:r>
            <a:r>
              <a:rPr lang="sk-SK" dirty="0" err="1"/>
              <a:t>áva</a:t>
            </a:r>
            <a:r>
              <a:rPr lang="en-GB" dirty="0" err="1"/>
              <a:t>nie</a:t>
            </a:r>
            <a:r>
              <a:rPr lang="en-GB" dirty="0"/>
              <a:t> </a:t>
            </a:r>
            <a:r>
              <a:rPr lang="en-GB" dirty="0" err="1"/>
              <a:t>mincí</a:t>
            </a:r>
            <a:endParaRPr lang="en-GB" dirty="0"/>
          </a:p>
          <a:p>
            <a:pPr lvl="0"/>
            <a:r>
              <a:rPr lang="sk-SK" dirty="0"/>
              <a:t>Modely vytvorené podľa reálnych predlôh</a:t>
            </a:r>
            <a:endParaRPr lang="en-GB" dirty="0"/>
          </a:p>
          <a:p>
            <a:pPr lvl="0"/>
            <a:r>
              <a:rPr lang="sk-SK" dirty="0"/>
              <a:t>Vkladanie modelov do priestoru</a:t>
            </a:r>
            <a:endParaRPr lang="en-GB" dirty="0"/>
          </a:p>
          <a:p>
            <a:pPr lvl="0"/>
            <a:r>
              <a:rPr lang="sk-SK" dirty="0"/>
              <a:t>Prehľad historických faktov  a zaujímavostí o danej minci</a:t>
            </a:r>
            <a:endParaRPr lang="en-GB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Produkt je možné škálovať a pokryť tak rôzne druhy expozícií.</a:t>
            </a:r>
          </a:p>
        </p:txBody>
      </p:sp>
    </p:spTree>
    <p:extLst>
      <p:ext uri="{BB962C8B-B14F-4D97-AF65-F5344CB8AC3E}">
        <p14:creationId xmlns:p14="http://schemas.microsoft.com/office/powerpoint/2010/main" val="258174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18144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7200" b="1" dirty="0" smtClean="0">
                <a:solidFill>
                  <a:srgbClr val="E20074"/>
                </a:solidFill>
              </a:rPr>
              <a:t>Ďakujeme za pozornosť</a:t>
            </a:r>
            <a:endParaRPr lang="en-GB" sz="7200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289" y="4360348"/>
            <a:ext cx="5548837" cy="1008000"/>
          </a:xfrm>
          <a:prstGeom prst="rect">
            <a:avLst/>
          </a:prstGeom>
        </p:spPr>
      </p:pic>
      <p:pic>
        <p:nvPicPr>
          <p:cNvPr id="6" name="Obrázok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2" t="31505" r="15749" b="34782"/>
          <a:stretch/>
        </p:blipFill>
        <p:spPr bwMode="auto">
          <a:xfrm>
            <a:off x="1192873" y="4324348"/>
            <a:ext cx="3064543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191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121</Words>
  <Application>Microsoft Office PowerPoint</Application>
  <PresentationFormat>Širokouhlá</PresentationFormat>
  <Paragraphs>21</Paragraphs>
  <Slides>5</Slides>
  <Notes>0</Notes>
  <HiddenSlides>0</HiddenSlides>
  <MMClips>1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Motív Office</vt:lpstr>
      <vt:lpstr>Prezentácia programu PowerPoint</vt:lpstr>
      <vt:lpstr>Popis problému</vt:lpstr>
      <vt:lpstr>Prezentácia programu PowerPoint</vt:lpstr>
      <vt:lpstr>Záver</vt:lpstr>
      <vt:lpstr>Ďakujeme za pozornosť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Marek</dc:creator>
  <cp:lastModifiedBy>Marek</cp:lastModifiedBy>
  <cp:revision>16</cp:revision>
  <dcterms:created xsi:type="dcterms:W3CDTF">2019-01-17T20:48:14Z</dcterms:created>
  <dcterms:modified xsi:type="dcterms:W3CDTF">2019-01-20T20:16:05Z</dcterms:modified>
</cp:coreProperties>
</file>